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58" r:id="rId5"/>
    <p:sldId id="268" r:id="rId6"/>
    <p:sldId id="263" r:id="rId7"/>
    <p:sldId id="264" r:id="rId8"/>
    <p:sldId id="266" r:id="rId9"/>
    <p:sldId id="267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1A7C"/>
    <a:srgbClr val="FFD966"/>
    <a:srgbClr val="DF78E2"/>
    <a:srgbClr val="EAA6EC"/>
    <a:srgbClr val="9900CC"/>
    <a:srgbClr val="BC28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F5F6E3-19B2-4451-BFDE-B286B18EC472}" v="101" dt="2020-10-26T17:51:18.4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6357" autoAdjust="0"/>
  </p:normalViewPr>
  <p:slideViewPr>
    <p:cSldViewPr>
      <p:cViewPr>
        <p:scale>
          <a:sx n="75" d="100"/>
          <a:sy n="75" d="100"/>
        </p:scale>
        <p:origin x="456" y="-1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AFF5FA-0A43-47B1-BAFB-A7E97E544F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72B02-FF00-4DDB-8A53-6D09F3A7D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6BCBA-D316-458E-8305-94C15238D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46D72-BB87-4A50-8514-0C7BCFD2F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6D9EED-BA85-4932-BDFB-FE56A42E9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09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091AD9-8130-4D3E-AC0B-E62C95862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6EC074-C59D-4350-BC55-A2DC4EABE6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9EF42-2AB4-4408-A494-67D4D0D37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45B12-AFCA-4643-BAD0-07CA8923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13CED-76AC-47DD-997A-DE0C03068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673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44028E-7993-4D33-A619-80BE006D7F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AD9366-BEA4-496A-9276-D313E65A1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4FD6C-D96C-46A8-A5D8-1E53E867F3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EDA27-2894-4E1C-9FCC-9F398A57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B9A62-1FB6-400C-8285-CF996495D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01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F0619-0E65-44F4-925D-5E041501F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D4F01-6866-4201-B1FA-82AC5B16B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470B1-685F-48BC-A2E5-C267B8AE5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261CFF-AC68-41ED-9597-A00490C79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E2022-B585-4D5F-9DDC-B90EFF639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1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32D55-C6C8-4B76-B6B1-D086D7C1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DB23D-A0AF-4746-AAB0-72401CE18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0D00D-AF85-438C-B2FD-8F691E77B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33648-AB32-4791-B459-D796999577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F80DD-A9C6-4628-9C8E-80C529F73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9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EFC7-9BBB-442B-88AB-C36EA7E22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B9756-7503-4523-BF9E-468270CD1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C33D65-3435-46BB-BFE6-8DA279DEC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D0040-C110-4F05-AA8C-02A1281B4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5F10C6-50AA-426E-B0BB-278311A5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FBD85C-0AA6-4839-AA67-B2D05F5D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408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C3873-AD4E-482A-83C4-EEDD4EAB6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F2B43-368A-4B55-AF14-D6462F795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0BC17-57EF-440F-A69F-26B95CA7C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7BEC07-3F40-4FDF-B4A8-B2E5CA77AE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15E11-FEDC-43DD-AABE-90BA175B27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431D73-D313-4116-A779-EE85C5BAC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3AF806-5DC6-4340-9179-2577FB04D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E6103A-75EF-48A4-94FF-B86FF1EC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520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C161-A057-4651-BC64-1A87574D6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636459-1C01-4008-BE61-60C57D747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05A8CD-996C-4CBD-88C9-E378E66EF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563E7-6820-44D0-8F3F-534048C13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452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9F083-029C-456D-8469-7C72239D4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29B7D-2AA7-4D2D-A8EC-4F049D1C47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CD05E-CD88-4C3C-A06C-9FA5E4FEB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686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8CE37-7A54-439F-BAEF-1A4713E91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3B96F-E88E-4721-8CF6-E19961157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BCD34-AFCA-4E62-AAC2-EDFE2460EA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C665F-D08B-497F-BE51-FED5700E2D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718FAD-00D2-4815-B599-D1D0C3B29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9C9E25-45F4-4712-AF28-ECA55026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70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BAE6C-E991-469D-BEFB-02D7EEE1C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3A4BD6-BCD1-4FE8-9B7A-B784ADAA6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E3CEF5-2E04-49DE-AE95-7544B23677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628CA-6BF3-407C-95C5-9EC64988A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FBE15-1C5E-4604-B3F0-6F77B26B2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DEDA1D-9E01-428F-82A8-519536D7A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12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997BF4-39C6-41BA-9319-8C6E648CC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BF8A92-C1FD-47D6-8F6F-B9EF91A44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EB9BDB-1CCD-420E-ACC5-173E8D25FA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DAC03-BC49-431F-A441-FF6C65C57D3F}" type="datetimeFigureOut">
              <a:rPr lang="en-US" smtClean="0"/>
              <a:t>10/28/2020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B0904-3D7C-4E34-9FCE-A23A80685E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AFAA65-0555-4262-8F39-0DB811FC5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C4C9B3-663A-4556-8F2E-49F7207B51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553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9.png"/><Relationship Id="rId7" Type="http://schemas.openxmlformats.org/officeDocument/2006/relationships/image" Target="../media/image45.png"/><Relationship Id="rId12" Type="http://schemas.openxmlformats.org/officeDocument/2006/relationships/image" Target="../media/image54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52.svg"/><Relationship Id="rId11" Type="http://schemas.openxmlformats.org/officeDocument/2006/relationships/image" Target="../media/image53.png"/><Relationship Id="rId5" Type="http://schemas.openxmlformats.org/officeDocument/2006/relationships/image" Target="../media/image51.png"/><Relationship Id="rId10" Type="http://schemas.openxmlformats.org/officeDocument/2006/relationships/image" Target="../media/image42.svg"/><Relationship Id="rId4" Type="http://schemas.openxmlformats.org/officeDocument/2006/relationships/image" Target="../media/image50.sv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6.svg"/><Relationship Id="rId7" Type="http://schemas.openxmlformats.org/officeDocument/2006/relationships/image" Target="../media/image3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Relationship Id="rId9" Type="http://schemas.openxmlformats.org/officeDocument/2006/relationships/image" Target="../media/image32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57.pn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10" Type="http://schemas.openxmlformats.org/officeDocument/2006/relationships/image" Target="../media/image38.svg"/><Relationship Id="rId4" Type="http://schemas.openxmlformats.org/officeDocument/2006/relationships/image" Target="../media/image58.sv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6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5.png"/><Relationship Id="rId7" Type="http://schemas.openxmlformats.org/officeDocument/2006/relationships/image" Target="../media/image33.png"/><Relationship Id="rId12" Type="http://schemas.openxmlformats.org/officeDocument/2006/relationships/image" Target="../media/image40.sv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8.sv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28.svg"/><Relationship Id="rId4" Type="http://schemas.openxmlformats.org/officeDocument/2006/relationships/image" Target="../media/image36.sv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B380E-046F-4FC5-82D4-3326CC1837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A31205-0768-46CE-94A8-652FAC1254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944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C878CC11-84F3-4139-8CB3-BA464722F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799" y="4963717"/>
            <a:ext cx="3285267" cy="1514102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E286B88-00DF-44F3-B149-9FB5E4C1CE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4161" y="1587725"/>
            <a:ext cx="3285267" cy="151410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65EF77E-6CEB-489E-A3AC-2885DFF2024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7665" y="594609"/>
            <a:ext cx="2749790" cy="59664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7E97B1B-BE12-45CA-A800-F3DC3C1B36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79199" y="638418"/>
            <a:ext cx="2749790" cy="5966439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D59CB008-4856-4442-BAE5-1508B7E3B4E6}"/>
              </a:ext>
            </a:extLst>
          </p:cNvPr>
          <p:cNvSpPr/>
          <p:nvPr/>
        </p:nvSpPr>
        <p:spPr>
          <a:xfrm>
            <a:off x="6858000" y="775339"/>
            <a:ext cx="1842082" cy="834737"/>
          </a:xfrm>
          <a:prstGeom prst="wedgeEllipseCallout">
            <a:avLst>
              <a:gd name="adj1" fmla="val -136142"/>
              <a:gd name="adj2" fmla="val 1052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View Assessment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94ED328-F1F3-4686-89C2-94FDCEF7C3F4}"/>
              </a:ext>
            </a:extLst>
          </p:cNvPr>
          <p:cNvSpPr/>
          <p:nvPr/>
        </p:nvSpPr>
        <p:spPr>
          <a:xfrm>
            <a:off x="6934200" y="5879602"/>
            <a:ext cx="1705477" cy="706316"/>
          </a:xfrm>
          <a:prstGeom prst="wedgeEllipseCallout">
            <a:avLst>
              <a:gd name="adj1" fmla="val 72046"/>
              <a:gd name="adj2" fmla="val -76174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Add New Assessment</a:t>
            </a:r>
          </a:p>
        </p:txBody>
      </p:sp>
      <p:sp>
        <p:nvSpPr>
          <p:cNvPr id="25" name="Speech Bubble: Oval 24">
            <a:extLst>
              <a:ext uri="{FF2B5EF4-FFF2-40B4-BE49-F238E27FC236}">
                <a16:creationId xmlns:a16="http://schemas.microsoft.com/office/drawing/2014/main" id="{C729B3EC-75A6-4790-AB26-4F6E3D5F5628}"/>
              </a:ext>
            </a:extLst>
          </p:cNvPr>
          <p:cNvSpPr/>
          <p:nvPr/>
        </p:nvSpPr>
        <p:spPr>
          <a:xfrm>
            <a:off x="6896100" y="1716231"/>
            <a:ext cx="1705477" cy="834737"/>
          </a:xfrm>
          <a:prstGeom prst="wedgeEllipseCallout">
            <a:avLst>
              <a:gd name="adj1" fmla="val 158483"/>
              <a:gd name="adj2" fmla="val 395140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Save Changes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06F9508-7E9A-4AB4-804A-D9F2D4675482}"/>
              </a:ext>
            </a:extLst>
          </p:cNvPr>
          <p:cNvSpPr/>
          <p:nvPr/>
        </p:nvSpPr>
        <p:spPr>
          <a:xfrm>
            <a:off x="6934200" y="4880263"/>
            <a:ext cx="1705477" cy="834737"/>
          </a:xfrm>
          <a:prstGeom prst="wedgeEllipseCallout">
            <a:avLst>
              <a:gd name="adj1" fmla="val -67364"/>
              <a:gd name="adj2" fmla="val 2527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Delete Course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D69A1206-8C29-4A3D-876A-51006168CD15}"/>
              </a:ext>
            </a:extLst>
          </p:cNvPr>
          <p:cNvSpPr/>
          <p:nvPr/>
        </p:nvSpPr>
        <p:spPr>
          <a:xfrm>
            <a:off x="6934200" y="2746663"/>
            <a:ext cx="1705477" cy="834737"/>
          </a:xfrm>
          <a:prstGeom prst="wedgeEllipseCallout">
            <a:avLst>
              <a:gd name="adj1" fmla="val -124488"/>
              <a:gd name="adj2" fmla="val 274947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Share Course Info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341943B-6166-4D71-A211-3D84777850A7}"/>
              </a:ext>
            </a:extLst>
          </p:cNvPr>
          <p:cNvSpPr/>
          <p:nvPr/>
        </p:nvSpPr>
        <p:spPr>
          <a:xfrm rot="10800000">
            <a:off x="3505200" y="2133600"/>
            <a:ext cx="776527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B0143-A0D1-4937-8E20-5AEBB27AB57A}"/>
              </a:ext>
            </a:extLst>
          </p:cNvPr>
          <p:cNvSpPr txBox="1"/>
          <p:nvPr/>
        </p:nvSpPr>
        <p:spPr>
          <a:xfrm>
            <a:off x="198715" y="786516"/>
            <a:ext cx="3591689" cy="535531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Course Activity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867CCA-FC37-43E5-A41B-94CEC07FB212}"/>
              </a:ext>
            </a:extLst>
          </p:cNvPr>
          <p:cNvSpPr/>
          <p:nvPr/>
        </p:nvSpPr>
        <p:spPr>
          <a:xfrm rot="20550125">
            <a:off x="288150" y="2107519"/>
            <a:ext cx="3445623" cy="461665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Assessment </a:t>
            </a:r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6EE67-795B-48BE-A323-D4B8DA33FF5D}"/>
              </a:ext>
            </a:extLst>
          </p:cNvPr>
          <p:cNvSpPr/>
          <p:nvPr/>
        </p:nvSpPr>
        <p:spPr>
          <a:xfrm rot="20550125">
            <a:off x="245983" y="5197419"/>
            <a:ext cx="3320461" cy="461665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 Assessment Activity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90EEBAD8-45D6-4C89-A0A0-E6AEF60D45F9}"/>
              </a:ext>
            </a:extLst>
          </p:cNvPr>
          <p:cNvSpPr/>
          <p:nvPr/>
        </p:nvSpPr>
        <p:spPr>
          <a:xfrm>
            <a:off x="6934200" y="3813463"/>
            <a:ext cx="1705477" cy="834737"/>
          </a:xfrm>
          <a:prstGeom prst="wedgeEllipseCallout">
            <a:avLst>
              <a:gd name="adj1" fmla="val 100313"/>
              <a:gd name="adj2" fmla="val 144298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2">
                    <a:lumMod val="10000"/>
                  </a:schemeClr>
                </a:solidFill>
              </a:rPr>
              <a:t>Add Course Alert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9AA546A-97B8-4414-87C5-DDADF4F1A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98463" y="3286498"/>
            <a:ext cx="3285267" cy="151410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3EBC2992-EFB6-4E1E-83E0-3055C74215ED}"/>
              </a:ext>
            </a:extLst>
          </p:cNvPr>
          <p:cNvSpPr/>
          <p:nvPr/>
        </p:nvSpPr>
        <p:spPr>
          <a:xfrm rot="10800000">
            <a:off x="3276599" y="5334000"/>
            <a:ext cx="1101849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E3C7075-72C8-4EC4-95D0-C0730D73282F}"/>
              </a:ext>
            </a:extLst>
          </p:cNvPr>
          <p:cNvSpPr/>
          <p:nvPr/>
        </p:nvSpPr>
        <p:spPr>
          <a:xfrm rot="12976097">
            <a:off x="3312354" y="4609946"/>
            <a:ext cx="1773069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6968C7D-353A-46CE-B0AE-C5F5E9EEAE9B}"/>
              </a:ext>
            </a:extLst>
          </p:cNvPr>
          <p:cNvSpPr/>
          <p:nvPr/>
        </p:nvSpPr>
        <p:spPr>
          <a:xfrm rot="20550125">
            <a:off x="766225" y="3623697"/>
            <a:ext cx="2349746" cy="830997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 </a:t>
            </a:r>
            <a:r>
              <a:rPr 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Course Alert</a:t>
            </a:r>
          </a:p>
          <a:p>
            <a:pPr algn="ctr"/>
            <a:r>
              <a:rPr lang="en-US" sz="2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9489361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A3481D8-8D47-4FB0-8F5B-1519645C7D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0515" y="552789"/>
            <a:ext cx="2834674" cy="615061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E74B567-0574-4142-9A06-3F53CA8E8B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3861" y="527388"/>
            <a:ext cx="2834673" cy="61506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5089100" y="2831271"/>
            <a:ext cx="3064300" cy="978729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Assessment</a:t>
            </a:r>
          </a:p>
          <a:p>
            <a:pPr algn="ctr"/>
            <a:r>
              <a:rPr lang="en-US" dirty="0"/>
              <a:t>Activity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B1AEB-BC02-4673-AF63-78A77E0820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48200" y="914400"/>
            <a:ext cx="2834673" cy="1829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8ABEEA3-3EAA-4A10-A0A3-270E66E83F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47126" y="3733092"/>
            <a:ext cx="2834674" cy="1829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A19C10-1806-4A3F-B5C9-C30EDDCAE80B}"/>
              </a:ext>
            </a:extLst>
          </p:cNvPr>
          <p:cNvSpPr txBox="1"/>
          <p:nvPr/>
        </p:nvSpPr>
        <p:spPr>
          <a:xfrm>
            <a:off x="4953000" y="1371600"/>
            <a:ext cx="3982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Swipe right to edit assessment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FC8BA-8607-4A11-85CF-E40D0D662711}"/>
              </a:ext>
            </a:extLst>
          </p:cNvPr>
          <p:cNvSpPr txBox="1"/>
          <p:nvPr/>
        </p:nvSpPr>
        <p:spPr>
          <a:xfrm>
            <a:off x="3306923" y="4567535"/>
            <a:ext cx="2923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Swipe left for alert list</a:t>
            </a:r>
          </a:p>
        </p:txBody>
      </p:sp>
    </p:spTree>
    <p:extLst>
      <p:ext uri="{BB962C8B-B14F-4D97-AF65-F5344CB8AC3E}">
        <p14:creationId xmlns:p14="http://schemas.microsoft.com/office/powerpoint/2010/main" val="2781390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>
            <a:extLst>
              <a:ext uri="{FF2B5EF4-FFF2-40B4-BE49-F238E27FC236}">
                <a16:creationId xmlns:a16="http://schemas.microsoft.com/office/drawing/2014/main" id="{25F66EE2-F6B4-42AB-8CFD-7B4F3FA6B0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00215" y="607044"/>
            <a:ext cx="2749791" cy="5966439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F033DA7-89E1-45BE-AEC1-F96CB8558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99108" y="624441"/>
            <a:ext cx="2742306" cy="59502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0D0AA27-3BFF-49EB-B9EB-23D8ACD1C8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4800" y="4697794"/>
            <a:ext cx="3285267" cy="15141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436D1B3-5A06-4987-99ED-034079642A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55326" y="1901538"/>
            <a:ext cx="3285267" cy="1514102"/>
          </a:xfrm>
          <a:prstGeom prst="rect">
            <a:avLst/>
          </a:prstGeom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D59CB008-4856-4442-BAE5-1508B7E3B4E6}"/>
              </a:ext>
            </a:extLst>
          </p:cNvPr>
          <p:cNvSpPr/>
          <p:nvPr/>
        </p:nvSpPr>
        <p:spPr>
          <a:xfrm>
            <a:off x="6752723" y="619477"/>
            <a:ext cx="2055074" cy="990600"/>
          </a:xfrm>
          <a:prstGeom prst="wedgeEllipseCallout">
            <a:avLst>
              <a:gd name="adj1" fmla="val -136142"/>
              <a:gd name="adj2" fmla="val 1052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Edit Alert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94ED328-F1F3-4686-89C2-94FDCEF7C3F4}"/>
              </a:ext>
            </a:extLst>
          </p:cNvPr>
          <p:cNvSpPr/>
          <p:nvPr/>
        </p:nvSpPr>
        <p:spPr>
          <a:xfrm>
            <a:off x="6828923" y="5747718"/>
            <a:ext cx="1902674" cy="838200"/>
          </a:xfrm>
          <a:prstGeom prst="wedgeEllipseCallout">
            <a:avLst>
              <a:gd name="adj1" fmla="val 88474"/>
              <a:gd name="adj2" fmla="val -63021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New Assessment Alert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06F9508-7E9A-4AB4-804A-D9F2D4675482}"/>
              </a:ext>
            </a:extLst>
          </p:cNvPr>
          <p:cNvSpPr/>
          <p:nvPr/>
        </p:nvSpPr>
        <p:spPr>
          <a:xfrm>
            <a:off x="6828923" y="4465657"/>
            <a:ext cx="1902674" cy="990600"/>
          </a:xfrm>
          <a:prstGeom prst="wedgeEllipseCallout">
            <a:avLst>
              <a:gd name="adj1" fmla="val -61407"/>
              <a:gd name="adj2" fmla="val 52665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Delete Assessment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D69A1206-8C29-4A3D-876A-51006168CD15}"/>
              </a:ext>
            </a:extLst>
          </p:cNvPr>
          <p:cNvSpPr/>
          <p:nvPr/>
        </p:nvSpPr>
        <p:spPr>
          <a:xfrm>
            <a:off x="6828923" y="1901537"/>
            <a:ext cx="1902674" cy="990600"/>
          </a:xfrm>
          <a:prstGeom prst="wedgeEllipseCallout">
            <a:avLst>
              <a:gd name="adj1" fmla="val -111829"/>
              <a:gd name="adj2" fmla="val 305376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Share Assessment Status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341943B-6166-4D71-A211-3D84777850A7}"/>
              </a:ext>
            </a:extLst>
          </p:cNvPr>
          <p:cNvSpPr/>
          <p:nvPr/>
        </p:nvSpPr>
        <p:spPr>
          <a:xfrm rot="10800000">
            <a:off x="3566873" y="2133600"/>
            <a:ext cx="776527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B0143-A0D1-4937-8E20-5AEBB27AB57A}"/>
              </a:ext>
            </a:extLst>
          </p:cNvPr>
          <p:cNvSpPr txBox="1"/>
          <p:nvPr/>
        </p:nvSpPr>
        <p:spPr>
          <a:xfrm>
            <a:off x="440900" y="564917"/>
            <a:ext cx="3064300" cy="978729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Assessment</a:t>
            </a:r>
          </a:p>
          <a:p>
            <a:pPr algn="ctr"/>
            <a:r>
              <a:rPr lang="en-US" dirty="0"/>
              <a:t>Activity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867CCA-FC37-43E5-A41B-94CEC07FB212}"/>
              </a:ext>
            </a:extLst>
          </p:cNvPr>
          <p:cNvSpPr/>
          <p:nvPr/>
        </p:nvSpPr>
        <p:spPr>
          <a:xfrm rot="20875528">
            <a:off x="625935" y="2166514"/>
            <a:ext cx="2770053" cy="954107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 Assessment</a:t>
            </a:r>
          </a:p>
          <a:p>
            <a:pPr algn="ctr"/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Alert </a:t>
            </a:r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6EE67-795B-48BE-A323-D4B8DA33FF5D}"/>
              </a:ext>
            </a:extLst>
          </p:cNvPr>
          <p:cNvSpPr/>
          <p:nvPr/>
        </p:nvSpPr>
        <p:spPr>
          <a:xfrm rot="20858975">
            <a:off x="593257" y="4951199"/>
            <a:ext cx="2625912" cy="954107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 Assessment</a:t>
            </a:r>
          </a:p>
          <a:p>
            <a:pPr algn="ctr"/>
            <a:r>
              <a:rPr lang="en-US" sz="2800" b="1" dirty="0" err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Aert</a:t>
            </a:r>
            <a:r>
              <a:rPr lang="en-US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</a:t>
            </a:r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Activity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90EEBAD8-45D6-4C89-A0A0-E6AEF60D45F9}"/>
              </a:ext>
            </a:extLst>
          </p:cNvPr>
          <p:cNvSpPr/>
          <p:nvPr/>
        </p:nvSpPr>
        <p:spPr>
          <a:xfrm>
            <a:off x="6828923" y="3183597"/>
            <a:ext cx="1902674" cy="990600"/>
          </a:xfrm>
          <a:prstGeom prst="wedgeEllipseCallout">
            <a:avLst>
              <a:gd name="adj1" fmla="val 142645"/>
              <a:gd name="adj2" fmla="val 181291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Save Changes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721D382D-5411-428B-8500-DE749F6CE11E}"/>
              </a:ext>
            </a:extLst>
          </p:cNvPr>
          <p:cNvSpPr/>
          <p:nvPr/>
        </p:nvSpPr>
        <p:spPr>
          <a:xfrm rot="10800000">
            <a:off x="3566873" y="5365889"/>
            <a:ext cx="1195748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6144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CC1C8D2-D7A6-40C5-B25B-5C7AE1665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4890" y="2057400"/>
            <a:ext cx="7906210" cy="3643786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6BA42D1-6B5B-47E0-8E53-F600529FAD0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1071" y="764436"/>
            <a:ext cx="5231112" cy="757130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rPr>
              <a:t>Root Activity Menus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74FC8555-50FF-4E07-904A-3ED92F48A2B6}"/>
              </a:ext>
            </a:extLst>
          </p:cNvPr>
          <p:cNvSpPr/>
          <p:nvPr/>
        </p:nvSpPr>
        <p:spPr>
          <a:xfrm>
            <a:off x="9144000" y="2209800"/>
            <a:ext cx="2514600" cy="1219200"/>
          </a:xfrm>
          <a:prstGeom prst="wedgeEllipseCallout">
            <a:avLst>
              <a:gd name="adj1" fmla="val -87599"/>
              <a:gd name="adj2" fmla="val -17418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Options Menu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B0ECE51F-9054-4D5F-AAD1-E3212BC1A6B1}"/>
              </a:ext>
            </a:extLst>
          </p:cNvPr>
          <p:cNvSpPr/>
          <p:nvPr/>
        </p:nvSpPr>
        <p:spPr>
          <a:xfrm>
            <a:off x="9142751" y="4267200"/>
            <a:ext cx="2514600" cy="1219200"/>
          </a:xfrm>
          <a:prstGeom prst="wedgeEllipseCallout">
            <a:avLst>
              <a:gd name="adj1" fmla="val -133501"/>
              <a:gd name="adj2" fmla="val 32992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Bottom Navigation</a:t>
            </a:r>
          </a:p>
        </p:txBody>
      </p:sp>
    </p:spTree>
    <p:extLst>
      <p:ext uri="{BB962C8B-B14F-4D97-AF65-F5344CB8AC3E}">
        <p14:creationId xmlns:p14="http://schemas.microsoft.com/office/powerpoint/2010/main" val="4040642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055B17D0-0908-4055-9FD4-274A1BFE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52016" y="685800"/>
            <a:ext cx="5410200" cy="249555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3CA9878-D3C8-4B7F-9A21-341946F739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2036" y="3858593"/>
            <a:ext cx="5410200" cy="249555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1185B80-C321-43B7-B1AD-B8B34B9FF1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7246" y="1143000"/>
            <a:ext cx="5467350" cy="5486400"/>
          </a:xfrm>
          <a:prstGeom prst="rect">
            <a:avLst/>
          </a:prstGeom>
        </p:spPr>
      </p:pic>
      <p:sp>
        <p:nvSpPr>
          <p:cNvPr id="30" name="Arrow: Right 29">
            <a:extLst>
              <a:ext uri="{FF2B5EF4-FFF2-40B4-BE49-F238E27FC236}">
                <a16:creationId xmlns:a16="http://schemas.microsoft.com/office/drawing/2014/main" id="{2C414F86-B7B4-4982-AFBB-6AF524F553F4}"/>
              </a:ext>
            </a:extLst>
          </p:cNvPr>
          <p:cNvSpPr/>
          <p:nvPr/>
        </p:nvSpPr>
        <p:spPr>
          <a:xfrm rot="20185709">
            <a:off x="4398323" y="4584369"/>
            <a:ext cx="2701241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E9D0A2A1-8062-4B30-90BD-DF68120B1942}"/>
              </a:ext>
            </a:extLst>
          </p:cNvPr>
          <p:cNvSpPr/>
          <p:nvPr/>
        </p:nvSpPr>
        <p:spPr>
          <a:xfrm rot="18840575">
            <a:off x="3244285" y="2778158"/>
            <a:ext cx="4471239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ED07219-D0A9-4228-8F7A-E8ADD3F290BE}"/>
              </a:ext>
            </a:extLst>
          </p:cNvPr>
          <p:cNvSpPr txBox="1"/>
          <p:nvPr/>
        </p:nvSpPr>
        <p:spPr>
          <a:xfrm>
            <a:off x="1832042" y="198870"/>
            <a:ext cx="2577757" cy="867930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Options Menu</a:t>
            </a:r>
          </a:p>
          <a:p>
            <a:pPr algn="ctr"/>
            <a:r>
              <a:rPr lang="en-US" sz="2400" dirty="0"/>
              <a:t>Root Activity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2FAC2F-D8D1-459D-A9A0-DC7EE41846C9}"/>
              </a:ext>
            </a:extLst>
          </p:cNvPr>
          <p:cNvSpPr/>
          <p:nvPr/>
        </p:nvSpPr>
        <p:spPr>
          <a:xfrm rot="20195861">
            <a:off x="7420397" y="1609408"/>
            <a:ext cx="3618363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Settings Activity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334568-ED26-4388-97F2-6FEE93E4B816}"/>
              </a:ext>
            </a:extLst>
          </p:cNvPr>
          <p:cNvSpPr/>
          <p:nvPr/>
        </p:nvSpPr>
        <p:spPr>
          <a:xfrm rot="20195861">
            <a:off x="6735427" y="4774849"/>
            <a:ext cx="4762009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Manage Data Activity</a:t>
            </a:r>
          </a:p>
        </p:txBody>
      </p:sp>
    </p:spTree>
    <p:extLst>
      <p:ext uri="{BB962C8B-B14F-4D97-AF65-F5344CB8AC3E}">
        <p14:creationId xmlns:p14="http://schemas.microsoft.com/office/powerpoint/2010/main" val="184005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BD8711-D618-44B7-8A47-17DDE529FF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43" y="1057505"/>
            <a:ext cx="10285714" cy="1838095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2F7C371-C315-4873-8D1D-40C9BCF44BEC}"/>
              </a:ext>
            </a:extLst>
          </p:cNvPr>
          <p:cNvGrpSpPr/>
          <p:nvPr/>
        </p:nvGrpSpPr>
        <p:grpSpPr>
          <a:xfrm>
            <a:off x="5289871" y="3139440"/>
            <a:ext cx="1600200" cy="3413760"/>
            <a:chOff x="5289871" y="2971800"/>
            <a:chExt cx="1600200" cy="341376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2CB6B778-0944-4087-8261-DC58A0C11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289871" y="2971800"/>
              <a:ext cx="1600200" cy="3413760"/>
            </a:xfrm>
            <a:prstGeom prst="rect">
              <a:avLst/>
            </a:prstGeom>
          </p:spPr>
        </p:pic>
        <p:pic>
          <p:nvPicPr>
            <p:cNvPr id="10" name="Picture 9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C8DD6F0E-95B1-454E-AF87-9C8F8636F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9881" y="3198495"/>
              <a:ext cx="1440180" cy="296037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FBE2C52-4C8C-4BFE-9C40-BA9551A23DB2}"/>
              </a:ext>
            </a:extLst>
          </p:cNvPr>
          <p:cNvGrpSpPr/>
          <p:nvPr/>
        </p:nvGrpSpPr>
        <p:grpSpPr>
          <a:xfrm>
            <a:off x="8750300" y="3139440"/>
            <a:ext cx="1600200" cy="3413760"/>
            <a:chOff x="8750300" y="2971800"/>
            <a:chExt cx="1600200" cy="3413760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06DB88C9-DBD1-4343-B72C-E614E2B3D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50300" y="2971800"/>
              <a:ext cx="1600200" cy="3413760"/>
            </a:xfrm>
            <a:prstGeom prst="rect">
              <a:avLst/>
            </a:prstGeom>
          </p:spPr>
        </p:pic>
        <p:pic>
          <p:nvPicPr>
            <p:cNvPr id="20" name="Picture 19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54C74046-B1EF-44B0-A1B6-0FD29600595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0310" y="3198495"/>
              <a:ext cx="1440180" cy="2960370"/>
            </a:xfrm>
            <a:prstGeom prst="rect">
              <a:avLst/>
            </a:prstGeom>
          </p:spPr>
        </p:pic>
      </p:grpSp>
      <p:pic>
        <p:nvPicPr>
          <p:cNvPr id="2" name="Graphic 1">
            <a:extLst>
              <a:ext uri="{FF2B5EF4-FFF2-40B4-BE49-F238E27FC236}">
                <a16:creationId xmlns:a16="http://schemas.microsoft.com/office/drawing/2014/main" id="{E43B9E74-93A7-44DA-9B27-9A67FC299E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21510" y="3157319"/>
            <a:ext cx="1600200" cy="347208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4441957" y="330866"/>
            <a:ext cx="3308085" cy="867930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Bottom Navigation</a:t>
            </a:r>
          </a:p>
          <a:p>
            <a:pPr algn="ctr"/>
            <a:r>
              <a:rPr lang="en-US" sz="2400" dirty="0"/>
              <a:t>Root Activity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23F6A77-95D0-4BFD-85E6-E15ECA2A3C8A}"/>
              </a:ext>
            </a:extLst>
          </p:cNvPr>
          <p:cNvSpPr/>
          <p:nvPr/>
        </p:nvSpPr>
        <p:spPr>
          <a:xfrm rot="5400000">
            <a:off x="2341563" y="2589850"/>
            <a:ext cx="760093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A325A85-C2BF-436F-8B2E-DC414261BB10}"/>
              </a:ext>
            </a:extLst>
          </p:cNvPr>
          <p:cNvSpPr/>
          <p:nvPr/>
        </p:nvSpPr>
        <p:spPr>
          <a:xfrm rot="5400000">
            <a:off x="5709925" y="2589850"/>
            <a:ext cx="760093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49BB7B7F-299F-4ABA-8B4D-ADFBC835D6C9}"/>
              </a:ext>
            </a:extLst>
          </p:cNvPr>
          <p:cNvSpPr/>
          <p:nvPr/>
        </p:nvSpPr>
        <p:spPr>
          <a:xfrm rot="5400000">
            <a:off x="9170354" y="2589849"/>
            <a:ext cx="760094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999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9DFFEFE-A1E6-46E8-B8B8-C7529BFB7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95600" y="312938"/>
            <a:ext cx="2895600" cy="6282813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E8053792-6551-4849-8D53-C618A454EC05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2430"/>
              <a:gd name="adj2" fmla="val 23156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F996948A-DF86-4684-8384-9C5F647DF002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0046"/>
              <a:gd name="adj2" fmla="val 96927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8209DADE-799D-488D-86D9-26FEDB75FF60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1238"/>
              <a:gd name="adj2" fmla="val -395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View Term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314457" y="312938"/>
            <a:ext cx="2182585" cy="892552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3200" dirty="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rPr>
              <a:t>Term Listing</a:t>
            </a:r>
          </a:p>
          <a:p>
            <a:pPr algn="ctr"/>
            <a:r>
              <a:rPr lang="en-US" sz="2000" dirty="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rPr>
              <a:t>Root Activity</a:t>
            </a:r>
            <a:endParaRPr lang="en-US" sz="3200" dirty="0">
              <a:effectLst>
                <a:glow rad="63500">
                  <a:schemeClr val="tx1">
                    <a:lumMod val="85000"/>
                    <a:lumOff val="15000"/>
                    <a:alpha val="40000"/>
                  </a:schemeClr>
                </a:glow>
              </a:effectLst>
            </a:endParaRP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CB199921-A4C1-45DB-ABED-7C4B03AA93F5}"/>
              </a:ext>
            </a:extLst>
          </p:cNvPr>
          <p:cNvSpPr/>
          <p:nvPr/>
        </p:nvSpPr>
        <p:spPr>
          <a:xfrm>
            <a:off x="228600" y="4114800"/>
            <a:ext cx="2514600" cy="1219200"/>
          </a:xfrm>
          <a:prstGeom prst="wedgeEllipseCallout">
            <a:avLst>
              <a:gd name="adj1" fmla="val 150255"/>
              <a:gd name="adj2" fmla="val 31762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Add New Term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DE5616-53F0-4F08-B2B6-AF14D6D3F4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9400" y="619497"/>
            <a:ext cx="5103978" cy="235230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A806723-683A-4ED4-8961-6B4E09453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9400" y="3886199"/>
            <a:ext cx="5103978" cy="2352303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2B7A86C1-651E-44BE-BDAC-685984878210}"/>
              </a:ext>
            </a:extLst>
          </p:cNvPr>
          <p:cNvSpPr/>
          <p:nvPr/>
        </p:nvSpPr>
        <p:spPr>
          <a:xfrm>
            <a:off x="5696139" y="1795648"/>
            <a:ext cx="1028321" cy="457200"/>
          </a:xfrm>
          <a:prstGeom prst="rightArrow">
            <a:avLst/>
          </a:prstGeom>
          <a:solidFill>
            <a:srgbClr val="FFD966">
              <a:alpha val="60000"/>
            </a:srgbClr>
          </a:solidFill>
          <a:ln w="12700" cap="flat">
            <a:solidFill>
              <a:srgbClr val="BF9000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4A7DD6B-8DBD-4CF6-98D9-358077589E35}"/>
              </a:ext>
            </a:extLst>
          </p:cNvPr>
          <p:cNvSpPr/>
          <p:nvPr/>
        </p:nvSpPr>
        <p:spPr>
          <a:xfrm>
            <a:off x="5696140" y="4906780"/>
            <a:ext cx="1028321" cy="457200"/>
          </a:xfrm>
          <a:prstGeom prst="rightArrow">
            <a:avLst/>
          </a:prstGeom>
          <a:solidFill>
            <a:srgbClr val="FFD966">
              <a:alpha val="60000"/>
            </a:srgbClr>
          </a:solidFill>
          <a:ln w="12700" cap="flat">
            <a:solidFill>
              <a:srgbClr val="BF9000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AD5BAB-557C-4F3E-8229-BAB3A6AF70A6}"/>
              </a:ext>
            </a:extLst>
          </p:cNvPr>
          <p:cNvSpPr/>
          <p:nvPr/>
        </p:nvSpPr>
        <p:spPr>
          <a:xfrm rot="20195861">
            <a:off x="7031724" y="1396310"/>
            <a:ext cx="4169410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 Term Activity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35E3B-B380-40CF-B91D-48B7424ED129}"/>
              </a:ext>
            </a:extLst>
          </p:cNvPr>
          <p:cNvSpPr/>
          <p:nvPr/>
        </p:nvSpPr>
        <p:spPr>
          <a:xfrm rot="20195861">
            <a:off x="7133867" y="4730642"/>
            <a:ext cx="3965124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Term Activity</a:t>
            </a:r>
          </a:p>
        </p:txBody>
      </p:sp>
    </p:spTree>
    <p:extLst>
      <p:ext uri="{BB962C8B-B14F-4D97-AF65-F5344CB8AC3E}">
        <p14:creationId xmlns:p14="http://schemas.microsoft.com/office/powerpoint/2010/main" val="251849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240ED152-3A55-4E94-B36A-C2F0B6A41F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9065" y="268665"/>
            <a:ext cx="2895599" cy="62828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FDEDF5C-BC65-4C61-8ED2-79942E99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5652" y="3886198"/>
            <a:ext cx="5103978" cy="235230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22BAD0-4869-489A-8DFB-BFF5922227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5652" y="619497"/>
            <a:ext cx="5103978" cy="2352303"/>
          </a:xfrm>
          <a:prstGeom prst="rect">
            <a:avLst/>
          </a:prstGeom>
        </p:spPr>
      </p:pic>
      <p:sp>
        <p:nvSpPr>
          <p:cNvPr id="28" name="Speech Bubble: Oval 27">
            <a:extLst>
              <a:ext uri="{FF2B5EF4-FFF2-40B4-BE49-F238E27FC236}">
                <a16:creationId xmlns:a16="http://schemas.microsoft.com/office/drawing/2014/main" id="{E8053792-6551-4849-8D53-C618A454EC05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2430"/>
              <a:gd name="adj2" fmla="val 23156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29" name="Speech Bubble: Oval 28">
            <a:extLst>
              <a:ext uri="{FF2B5EF4-FFF2-40B4-BE49-F238E27FC236}">
                <a16:creationId xmlns:a16="http://schemas.microsoft.com/office/drawing/2014/main" id="{F996948A-DF86-4684-8384-9C5F647DF002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0046"/>
              <a:gd name="adj2" fmla="val 96927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8209DADE-799D-488D-86D9-26FEDB75FF60}"/>
              </a:ext>
            </a:extLst>
          </p:cNvPr>
          <p:cNvSpPr/>
          <p:nvPr/>
        </p:nvSpPr>
        <p:spPr>
          <a:xfrm>
            <a:off x="204575" y="1905000"/>
            <a:ext cx="2514600" cy="1219200"/>
          </a:xfrm>
          <a:prstGeom prst="wedgeEllipseCallout">
            <a:avLst>
              <a:gd name="adj1" fmla="val 91238"/>
              <a:gd name="adj2" fmla="val -395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Edit Mentor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314457" y="368337"/>
            <a:ext cx="2603983" cy="867930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Mentor Listing</a:t>
            </a:r>
          </a:p>
          <a:p>
            <a:pPr algn="ctr"/>
            <a:r>
              <a:rPr lang="en-US" sz="2400" dirty="0"/>
              <a:t>Root Activity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CB199921-A4C1-45DB-ABED-7C4B03AA93F5}"/>
              </a:ext>
            </a:extLst>
          </p:cNvPr>
          <p:cNvSpPr/>
          <p:nvPr/>
        </p:nvSpPr>
        <p:spPr>
          <a:xfrm>
            <a:off x="228600" y="4114800"/>
            <a:ext cx="2514600" cy="1219200"/>
          </a:xfrm>
          <a:prstGeom prst="wedgeEllipseCallout">
            <a:avLst>
              <a:gd name="adj1" fmla="val 150255"/>
              <a:gd name="adj2" fmla="val 31762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10000"/>
                  </a:schemeClr>
                </a:solidFill>
              </a:rPr>
              <a:t>Add New Mentor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B7A86C1-651E-44BE-BDAC-685984878210}"/>
              </a:ext>
            </a:extLst>
          </p:cNvPr>
          <p:cNvSpPr/>
          <p:nvPr/>
        </p:nvSpPr>
        <p:spPr>
          <a:xfrm>
            <a:off x="5867400" y="1795648"/>
            <a:ext cx="857060" cy="457200"/>
          </a:xfrm>
          <a:prstGeom prst="rightArrow">
            <a:avLst/>
          </a:prstGeom>
          <a:solidFill>
            <a:srgbClr val="FFD966">
              <a:alpha val="60000"/>
            </a:srgbClr>
          </a:solidFill>
          <a:ln w="12700" cap="flat">
            <a:solidFill>
              <a:srgbClr val="BF9000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4A7DD6B-8DBD-4CF6-98D9-358077589E35}"/>
              </a:ext>
            </a:extLst>
          </p:cNvPr>
          <p:cNvSpPr/>
          <p:nvPr/>
        </p:nvSpPr>
        <p:spPr>
          <a:xfrm>
            <a:off x="5867401" y="4906780"/>
            <a:ext cx="857060" cy="457200"/>
          </a:xfrm>
          <a:prstGeom prst="rightArrow">
            <a:avLst/>
          </a:prstGeom>
          <a:solidFill>
            <a:srgbClr val="FFD966">
              <a:alpha val="60000"/>
            </a:srgbClr>
          </a:solidFill>
          <a:ln w="12700" cap="flat">
            <a:solidFill>
              <a:srgbClr val="BF9000"/>
            </a:solidFill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2AD5BAB-557C-4F3E-8229-BAB3A6AF70A6}"/>
              </a:ext>
            </a:extLst>
          </p:cNvPr>
          <p:cNvSpPr/>
          <p:nvPr/>
        </p:nvSpPr>
        <p:spPr>
          <a:xfrm rot="20585968">
            <a:off x="6882295" y="1396310"/>
            <a:ext cx="4468274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Edit Mentor Activity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5D35E3B-B380-40CF-B91D-48B7424ED129}"/>
              </a:ext>
            </a:extLst>
          </p:cNvPr>
          <p:cNvSpPr/>
          <p:nvPr/>
        </p:nvSpPr>
        <p:spPr>
          <a:xfrm rot="20418261">
            <a:off x="6862511" y="4730642"/>
            <a:ext cx="4507837" cy="707886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</a:t>
            </a:r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Mentor Activity</a:t>
            </a:r>
          </a:p>
        </p:txBody>
      </p:sp>
    </p:spTree>
    <p:extLst>
      <p:ext uri="{BB962C8B-B14F-4D97-AF65-F5344CB8AC3E}">
        <p14:creationId xmlns:p14="http://schemas.microsoft.com/office/powerpoint/2010/main" val="1252850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4860125" y="2514600"/>
            <a:ext cx="1938351" cy="1077218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Term</a:t>
            </a:r>
          </a:p>
          <a:p>
            <a:pPr algn="ctr"/>
            <a:r>
              <a:rPr lang="en-US" dirty="0"/>
              <a:t>Activity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54B8B91A-4AB7-437B-BDC2-A41021167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697" y="527389"/>
            <a:ext cx="2834672" cy="615061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858B1AEB-BC02-4673-AF63-78A77E082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410200" y="914400"/>
            <a:ext cx="2834673" cy="1829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8ABEEA3-3EAA-4A10-A0A3-270E66E83F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47126" y="3733092"/>
            <a:ext cx="2834674" cy="18295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D45AA5-039E-44CE-A051-E3AD25226C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850515" y="527389"/>
            <a:ext cx="2834675" cy="61506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A19C10-1806-4A3F-B5C9-C30EDDCAE80B}"/>
              </a:ext>
            </a:extLst>
          </p:cNvPr>
          <p:cNvSpPr txBox="1"/>
          <p:nvPr/>
        </p:nvSpPr>
        <p:spPr>
          <a:xfrm>
            <a:off x="5791200" y="1371600"/>
            <a:ext cx="3144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Swipe right to edit term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FC8BA-8607-4A11-85CF-E40D0D662711}"/>
              </a:ext>
            </a:extLst>
          </p:cNvPr>
          <p:cNvSpPr txBox="1"/>
          <p:nvPr/>
        </p:nvSpPr>
        <p:spPr>
          <a:xfrm>
            <a:off x="3306923" y="4567535"/>
            <a:ext cx="31688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Swipe left for course list</a:t>
            </a:r>
          </a:p>
        </p:txBody>
      </p:sp>
    </p:spTree>
    <p:extLst>
      <p:ext uri="{BB962C8B-B14F-4D97-AF65-F5344CB8AC3E}">
        <p14:creationId xmlns:p14="http://schemas.microsoft.com/office/powerpoint/2010/main" val="3840582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90D0AA27-3BFF-49EB-B9EB-23D8ACD1C8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4800" y="4697794"/>
            <a:ext cx="3285267" cy="15141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436D1B3-5A06-4987-99ED-034079642A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5326" y="1901538"/>
            <a:ext cx="3285267" cy="1514102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D45AA5-039E-44CE-A051-E3AD25226C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86801" y="635718"/>
            <a:ext cx="2731912" cy="5927646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4B8B91A-4AB7-437B-BDC2-A410211671E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14800" y="594609"/>
            <a:ext cx="2749790" cy="5966439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217499FC-CB65-4F6C-B7D9-315B3DE8F7CE}"/>
              </a:ext>
            </a:extLst>
          </p:cNvPr>
          <p:cNvSpPr/>
          <p:nvPr/>
        </p:nvSpPr>
        <p:spPr>
          <a:xfrm>
            <a:off x="6750570" y="609599"/>
            <a:ext cx="2055074" cy="990601"/>
          </a:xfrm>
          <a:prstGeom prst="wedgeEllipseCallout">
            <a:avLst>
              <a:gd name="adj1" fmla="val -80602"/>
              <a:gd name="adj2" fmla="val 208528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37648D03-CE22-4E01-AAF9-C6B4621E29E8}"/>
              </a:ext>
            </a:extLst>
          </p:cNvPr>
          <p:cNvSpPr/>
          <p:nvPr/>
        </p:nvSpPr>
        <p:spPr>
          <a:xfrm>
            <a:off x="6750570" y="625841"/>
            <a:ext cx="2055074" cy="990600"/>
          </a:xfrm>
          <a:prstGeom prst="wedgeEllipseCallout">
            <a:avLst>
              <a:gd name="adj1" fmla="val -125591"/>
              <a:gd name="adj2" fmla="val 159160"/>
            </a:avLst>
          </a:prstGeom>
          <a:solidFill>
            <a:srgbClr val="FFD966">
              <a:alpha val="50196"/>
            </a:srgb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View Terms</a:t>
            </a:r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D59CB008-4856-4442-BAE5-1508B7E3B4E6}"/>
              </a:ext>
            </a:extLst>
          </p:cNvPr>
          <p:cNvSpPr/>
          <p:nvPr/>
        </p:nvSpPr>
        <p:spPr>
          <a:xfrm>
            <a:off x="6752723" y="619477"/>
            <a:ext cx="2055074" cy="990600"/>
          </a:xfrm>
          <a:prstGeom prst="wedgeEllipseCallout">
            <a:avLst>
              <a:gd name="adj1" fmla="val -136142"/>
              <a:gd name="adj2" fmla="val 105249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View Course</a:t>
            </a:r>
          </a:p>
        </p:txBody>
      </p:sp>
      <p:sp>
        <p:nvSpPr>
          <p:cNvPr id="16" name="Speech Bubble: Oval 15">
            <a:extLst>
              <a:ext uri="{FF2B5EF4-FFF2-40B4-BE49-F238E27FC236}">
                <a16:creationId xmlns:a16="http://schemas.microsoft.com/office/drawing/2014/main" id="{994ED328-F1F3-4686-89C2-94FDCEF7C3F4}"/>
              </a:ext>
            </a:extLst>
          </p:cNvPr>
          <p:cNvSpPr/>
          <p:nvPr/>
        </p:nvSpPr>
        <p:spPr>
          <a:xfrm>
            <a:off x="6828923" y="5747718"/>
            <a:ext cx="1902674" cy="838200"/>
          </a:xfrm>
          <a:prstGeom prst="wedgeEllipseCallout">
            <a:avLst>
              <a:gd name="adj1" fmla="val 88474"/>
              <a:gd name="adj2" fmla="val -63021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Share Term Info</a:t>
            </a:r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406F9508-7E9A-4AB4-804A-D9F2D4675482}"/>
              </a:ext>
            </a:extLst>
          </p:cNvPr>
          <p:cNvSpPr/>
          <p:nvPr/>
        </p:nvSpPr>
        <p:spPr>
          <a:xfrm>
            <a:off x="6828923" y="4465657"/>
            <a:ext cx="1902674" cy="990600"/>
          </a:xfrm>
          <a:prstGeom prst="wedgeEllipseCallout">
            <a:avLst>
              <a:gd name="adj1" fmla="val -61407"/>
              <a:gd name="adj2" fmla="val 52665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Delete Term</a:t>
            </a:r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D69A1206-8C29-4A3D-876A-51006168CD15}"/>
              </a:ext>
            </a:extLst>
          </p:cNvPr>
          <p:cNvSpPr/>
          <p:nvPr/>
        </p:nvSpPr>
        <p:spPr>
          <a:xfrm>
            <a:off x="6828923" y="1901537"/>
            <a:ext cx="1902674" cy="990600"/>
          </a:xfrm>
          <a:prstGeom prst="wedgeEllipseCallout">
            <a:avLst>
              <a:gd name="adj1" fmla="val -111829"/>
              <a:gd name="adj2" fmla="val 305376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Add New Course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0CB9184-C22E-4564-AB01-05F23D47C3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37421" y="4188505"/>
            <a:ext cx="2009775" cy="12477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2341943B-6166-4D71-A211-3D84777850A7}"/>
              </a:ext>
            </a:extLst>
          </p:cNvPr>
          <p:cNvSpPr/>
          <p:nvPr/>
        </p:nvSpPr>
        <p:spPr>
          <a:xfrm rot="10800000">
            <a:off x="3566873" y="2590799"/>
            <a:ext cx="776527" cy="457200"/>
          </a:xfrm>
          <a:prstGeom prst="rightArrow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FB0143-A0D1-4937-8E20-5AEBB27AB57A}"/>
              </a:ext>
            </a:extLst>
          </p:cNvPr>
          <p:cNvSpPr txBox="1"/>
          <p:nvPr/>
        </p:nvSpPr>
        <p:spPr>
          <a:xfrm>
            <a:off x="355326" y="761894"/>
            <a:ext cx="3278462" cy="584775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Term Activity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867CCA-FC37-43E5-A41B-94CEC07FB212}"/>
              </a:ext>
            </a:extLst>
          </p:cNvPr>
          <p:cNvSpPr/>
          <p:nvPr/>
        </p:nvSpPr>
        <p:spPr>
          <a:xfrm rot="20550125">
            <a:off x="384394" y="2381957"/>
            <a:ext cx="3253135" cy="523220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View Course Activity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6EE67-795B-48BE-A323-D4B8DA33FF5D}"/>
              </a:ext>
            </a:extLst>
          </p:cNvPr>
          <p:cNvSpPr/>
          <p:nvPr/>
        </p:nvSpPr>
        <p:spPr>
          <a:xfrm rot="20550125">
            <a:off x="351714" y="5166642"/>
            <a:ext cx="3108993" cy="523220"/>
          </a:xfrm>
          <a:prstGeom prst="rect">
            <a:avLst/>
          </a:prstGeom>
          <a:solidFill>
            <a:srgbClr val="7A1A7C">
              <a:alpha val="50196"/>
            </a:srgb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Add Course Activity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90EEBAD8-45D6-4C89-A0A0-E6AEF60D45F9}"/>
              </a:ext>
            </a:extLst>
          </p:cNvPr>
          <p:cNvSpPr/>
          <p:nvPr/>
        </p:nvSpPr>
        <p:spPr>
          <a:xfrm>
            <a:off x="6828923" y="3183597"/>
            <a:ext cx="1902674" cy="990600"/>
          </a:xfrm>
          <a:prstGeom prst="wedgeEllipseCallout">
            <a:avLst>
              <a:gd name="adj1" fmla="val 142645"/>
              <a:gd name="adj2" fmla="val 181291"/>
            </a:avLst>
          </a:prstGeom>
          <a:gradFill flip="none" rotWithShape="1">
            <a:gsLst>
              <a:gs pos="0">
                <a:schemeClr val="accent4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4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4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chemeClr val="accent4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Save Changes</a:t>
            </a:r>
          </a:p>
        </p:txBody>
      </p:sp>
    </p:spTree>
    <p:extLst>
      <p:ext uri="{BB962C8B-B14F-4D97-AF65-F5344CB8AC3E}">
        <p14:creationId xmlns:p14="http://schemas.microsoft.com/office/powerpoint/2010/main" val="2772616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9A297C8-5A6C-411D-9C5B-B2B537AE3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6227" y="942860"/>
            <a:ext cx="2537921" cy="550673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C560624-F090-4EDC-8CDF-9A8D179CB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45175" y="939711"/>
            <a:ext cx="2537922" cy="550673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97E7F817-B312-44CD-BE29-045390AE4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7853" y="990600"/>
            <a:ext cx="2537921" cy="550672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91A9822-1476-4D82-A873-BC756CF91559}"/>
              </a:ext>
            </a:extLst>
          </p:cNvPr>
          <p:cNvSpPr txBox="1"/>
          <p:nvPr/>
        </p:nvSpPr>
        <p:spPr>
          <a:xfrm>
            <a:off x="4300155" y="202294"/>
            <a:ext cx="3591689" cy="584775"/>
          </a:xfrm>
          <a:prstGeom prst="rect">
            <a:avLst/>
          </a:prstGeom>
          <a:solidFill>
            <a:srgbClr val="7A1A7C"/>
          </a:solidFill>
          <a:ln w="19050" cmpd="sng">
            <a:solidFill>
              <a:schemeClr val="tx1">
                <a:lumMod val="95000"/>
                <a:lumOff val="5000"/>
                <a:alpha val="98000"/>
              </a:schemeClr>
            </a:solidFill>
          </a:ln>
          <a:effectLst>
            <a:outerShdw blurRad="50800" dist="2667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vert="horz" wrap="none" lIns="91440" tIns="45720" rIns="91440" bIns="45720" rtlCol="0" anchor="ctr">
            <a:spAutoFit/>
          </a:bodyPr>
          <a:lstStyle>
            <a:defPPr>
              <a:defRPr lang="en-US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3200">
                <a:effectLst>
                  <a:glow rad="63500">
                    <a:schemeClr val="tx1">
                      <a:lumMod val="85000"/>
                      <a:lumOff val="15000"/>
                      <a:alpha val="40000"/>
                    </a:schemeClr>
                  </a:glow>
                </a:effectLst>
              </a:defRPr>
            </a:lvl1pPr>
          </a:lstStyle>
          <a:p>
            <a:pPr algn="ctr"/>
            <a:r>
              <a:rPr lang="en-US" dirty="0"/>
              <a:t>View Course Activity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58B1AEB-BC02-4673-AF63-78A77E0820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95600" y="2366602"/>
            <a:ext cx="2209800" cy="2258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A19C10-1806-4A3F-B5C9-C30EDDCAE80B}"/>
              </a:ext>
            </a:extLst>
          </p:cNvPr>
          <p:cNvSpPr txBox="1"/>
          <p:nvPr/>
        </p:nvSpPr>
        <p:spPr>
          <a:xfrm>
            <a:off x="3359166" y="2895600"/>
            <a:ext cx="160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Swipe right for alerts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883D3AA-E694-41B0-92DD-F43F41352F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04592" y="2526531"/>
            <a:ext cx="2209800" cy="2258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E24084-9282-4AD4-B6FE-307A4579C6CF}"/>
              </a:ext>
            </a:extLst>
          </p:cNvPr>
          <p:cNvSpPr txBox="1"/>
          <p:nvPr/>
        </p:nvSpPr>
        <p:spPr>
          <a:xfrm>
            <a:off x="7568158" y="3048000"/>
            <a:ext cx="16050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Swipe right again to edit</a:t>
            </a:r>
          </a:p>
        </p:txBody>
      </p:sp>
    </p:spTree>
    <p:extLst>
      <p:ext uri="{BB962C8B-B14F-4D97-AF65-F5344CB8AC3E}">
        <p14:creationId xmlns:p14="http://schemas.microsoft.com/office/powerpoint/2010/main" val="3456552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</TotalTime>
  <Words>172</Words>
  <Application>Microsoft Office PowerPoint</Application>
  <PresentationFormat>Widescreen</PresentationFormat>
  <Paragraphs>68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Root Activity Menus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 Erwine</dc:creator>
  <cp:lastModifiedBy>Leonard Erwine</cp:lastModifiedBy>
  <cp:revision>44</cp:revision>
  <dcterms:created xsi:type="dcterms:W3CDTF">2020-10-21T01:52:18Z</dcterms:created>
  <dcterms:modified xsi:type="dcterms:W3CDTF">2020-10-29T02:43:02Z</dcterms:modified>
</cp:coreProperties>
</file>